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</p:sldMasterIdLst>
  <p:notesMasterIdLst>
    <p:notesMasterId r:id="rId17"/>
  </p:notesMasterIdLst>
  <p:sldIdLst>
    <p:sldId id="347" r:id="rId3"/>
    <p:sldId id="350" r:id="rId4"/>
    <p:sldId id="296" r:id="rId5"/>
    <p:sldId id="351" r:id="rId6"/>
    <p:sldId id="352" r:id="rId7"/>
    <p:sldId id="353" r:id="rId8"/>
    <p:sldId id="354" r:id="rId9"/>
    <p:sldId id="359" r:id="rId10"/>
    <p:sldId id="360" r:id="rId11"/>
    <p:sldId id="361" r:id="rId12"/>
    <p:sldId id="362" r:id="rId13"/>
    <p:sldId id="363" r:id="rId14"/>
    <p:sldId id="364" r:id="rId15"/>
    <p:sldId id="349" r:id="rId1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695" autoAdjust="0"/>
    <p:restoredTop sz="94660"/>
  </p:normalViewPr>
  <p:slideViewPr>
    <p:cSldViewPr snapToGrid="0" showGuides="1">
      <p:cViewPr varScale="1">
        <p:scale>
          <a:sx n="93" d="100"/>
          <a:sy n="93" d="100"/>
        </p:scale>
        <p:origin x="276" y="66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F8CE93-3421-4A9C-A82A-A596695197CE}" type="datetimeFigureOut">
              <a:rPr lang="zh-CN" altLang="en-US" smtClean="0"/>
              <a:t>2025-09-15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CD60EB-E9B4-4072-ADC6-C3A0134EA1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11746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68108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64378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8410984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517187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65322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25365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25570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2931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583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棱台 2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单元写作</a:t>
            </a:r>
          </a:p>
        </p:txBody>
      </p:sp>
    </p:spTree>
    <p:extLst>
      <p:ext uri="{BB962C8B-B14F-4D97-AF65-F5344CB8AC3E}">
        <p14:creationId xmlns:p14="http://schemas.microsoft.com/office/powerpoint/2010/main" val="868958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088129"/>
            <a:ext cx="11430000" cy="395313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But Linda is different from me.She has big black eyes.She is shorter and thinner than me.She is also quieter than me.At school, we are both hard-working, but she works harder than me.So she always gets better grades than me.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don’t really care if my friends are similar to or different from me.I think good friends are like stars.You don’t always see them, but you know they are there.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3458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286320"/>
            <a:ext cx="11430000" cy="619374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学以致用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在你的成长过程中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和朋友一起度过的时光总会让你感到开心快乐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经久难忘。某校英语广播站正在开展主题为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“A Sweet Memory with My Friend”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的征文活动。请你用英语写一篇短文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向广播站投稿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内容包括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朋友的重要性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你的亲身经历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表达你的期望或心愿。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要求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不少于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80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词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开头已给出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不计入总词数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短文需包括所给内容信息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可以适当增加细节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以使行文连贯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文中不能出现真实的人名、校名。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47036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821425"/>
            <a:ext cx="11430000" cy="177279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Sweet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Memory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Friend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Life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like a blank sheet of paper, and it is the sweet moments with friends that add color to it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.________________________________________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81000" y="2594218"/>
            <a:ext cx="11430000" cy="233294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panose="03000509000000000000" pitchFamily="65" charset="-122"/>
                <a:cs typeface="Times New Roman" panose="02020603050405020304" pitchFamily="18" charset="0"/>
              </a:rPr>
              <a:t>_______________________________________________________________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panose="03000509000000000000" pitchFamily="65" charset="-122"/>
                <a:cs typeface="Times New Roman" panose="02020603050405020304" pitchFamily="18" charset="0"/>
              </a:rPr>
              <a:t>_______________________________________________________________</a:t>
            </a:r>
          </a:p>
          <a:p>
            <a:pPr>
              <a:lnSpc>
                <a:spcPct val="130000"/>
              </a:lnSpc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panose="03000509000000000000" pitchFamily="65" charset="-122"/>
                <a:cs typeface="Times New Roman" panose="02020603050405020304" pitchFamily="18" charset="0"/>
              </a:rPr>
              <a:t>______________________________________________________________________________________________________________________________</a:t>
            </a:r>
            <a:endParaRPr lang="en-US" altLang="zh-CN" sz="2800" b="1">
              <a:solidFill>
                <a:srgbClr val="000000"/>
              </a:solidFill>
              <a:latin typeface="Times New Roman" panose="02020603050405020304" pitchFamily="18" charset="0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54615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224676"/>
            <a:ext cx="11430000" cy="619374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b="1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Sweet</a:t>
            </a:r>
            <a:r>
              <a:rPr lang="en-US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b="1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Memory</a:t>
            </a:r>
            <a:r>
              <a:rPr lang="en-US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b="1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en-US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b="1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My</a:t>
            </a:r>
            <a:r>
              <a:rPr lang="en-US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b="1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Friend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Life is like a blank sheet of paper, and it is the sweet moments with friends that add color to it.</a:t>
            </a:r>
            <a:r>
              <a:rPr lang="en-US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Friends are very important in our lives.They can share our happiness and sadness.They can support us when we are in need.I have a friend like this.We have known each other since we were very young.We often play together.She shows me that there’s always someone who has my back.I remember one time when I was very sad because I failed an exam.She was there for me.She comforted me and encouraged me to study harder.I will never forget that moment.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hope we can be friends forever.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54788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98671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rgbClr val="ED7D3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dirty="0">
              <a:ln w="22225">
                <a:solidFill>
                  <a:srgbClr val="ED7D31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2659348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solidFill>
                <a:prstClr val="white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5025863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能力提升</a:t>
            </a:r>
            <a:endParaRPr lang="zh-CN" altLang="en-US" sz="3600" dirty="0">
              <a:solidFill>
                <a:prstClr val="white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pic>
        <p:nvPicPr>
          <p:cNvPr id="28" name="Picture 2" descr="花朵ppt素材设计素材免费下载 花朵ppt素材设计图片 千图网平面设计 "/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>
            <a:off x="7612577" y="7210546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02533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1638007"/>
            <a:ext cx="11430000" cy="283282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写作指导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本单元写作要求同学们能用所学的词汇和句型来谈论人的外貌、性格及进行对比。学生要能熟练掌握描述外貌的句型及形容词、副词的比较级。此类话题作文主要涉及两个方面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一是能够描述人的外貌特征、爱好、个性特征等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二是能够描述人物的相同点和不同点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探究为什么不同。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524991"/>
            <a:ext cx="11430000" cy="283282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典例呈现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为了提高英语写作能力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你和你的美国笔友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Jack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约定你每周就一个话题写一篇短文发给他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他对你的作文进行点评指导。假如这次的话题是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“My Friends”,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请你写一篇英语短文介绍你的两位朋友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一位与你相似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一位与你不同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然后发给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Jack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80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词左右。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53913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5066712" y="1468926"/>
            <a:ext cx="2058576" cy="5922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Friends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81000" y="2061139"/>
            <a:ext cx="11430000" cy="233294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panose="03000509000000000000" pitchFamily="65" charset="-122"/>
                <a:cs typeface="Times New Roman" panose="02020603050405020304" pitchFamily="18" charset="0"/>
              </a:rPr>
              <a:t>_______________________________________________________________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panose="03000509000000000000" pitchFamily="65" charset="-122"/>
                <a:cs typeface="Times New Roman" panose="02020603050405020304" pitchFamily="18" charset="0"/>
              </a:rPr>
              <a:t>_______________________________________________________________</a:t>
            </a:r>
          </a:p>
          <a:p>
            <a:pPr>
              <a:lnSpc>
                <a:spcPct val="130000"/>
              </a:lnSpc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panose="03000509000000000000" pitchFamily="65" charset="-122"/>
                <a:cs typeface="Times New Roman" panose="02020603050405020304" pitchFamily="18" charset="0"/>
              </a:rPr>
              <a:t>______________________________________________________________________________________________________________________________</a:t>
            </a:r>
            <a:endParaRPr lang="en-US" altLang="zh-CN" sz="2800" b="1">
              <a:solidFill>
                <a:srgbClr val="000000"/>
              </a:solidFill>
              <a:latin typeface="Times New Roman" panose="02020603050405020304" pitchFamily="18" charset="0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12004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650958"/>
            <a:ext cx="11430000" cy="227267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思路点拨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体裁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记叙文。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人称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第一人称和第三人称。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时态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一般现在时。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68112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095695"/>
            <a:ext cx="1720343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审题谋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篇</a:t>
            </a:r>
            <a:r>
              <a:rPr lang="en-US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TE8KRG14.eps" descr="id:2147486694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89088" y="1748181"/>
            <a:ext cx="7166653" cy="3162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73759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098403"/>
            <a:ext cx="11430000" cy="395313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句式展现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1.In some ways, they look...And in some ways, they look...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2.I’m...than...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3.We enjoy...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4.I think friends are...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5.It’s not necessary to...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6.True friends are always there...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53007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946118"/>
            <a:ext cx="11430000" cy="40134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妙笔成篇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My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Friends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have lots of good friends.Although we don’t see each other often, we know each other very well.Here are two of my best friends Alice and Linda.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Alice is similar to me in some ways.We both have small eyes and wear glasses.We are both tall and a little bit fat, and we are both outgoing.Also,both of us enjoy reading together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581970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496</TotalTime>
  <Words>663</Words>
  <Application>Microsoft Office PowerPoint</Application>
  <PresentationFormat>宽屏</PresentationFormat>
  <Paragraphs>52</Paragraphs>
  <Slides>14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14</vt:i4>
      </vt:variant>
    </vt:vector>
  </HeadingPairs>
  <TitlesOfParts>
    <vt:vector size="26" baseType="lpstr">
      <vt:lpstr>NEU-BZ-S92</vt:lpstr>
      <vt:lpstr>方正书宋_GBK</vt:lpstr>
      <vt:lpstr>黑体</vt:lpstr>
      <vt:lpstr>华文隶书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Windows User</cp:lastModifiedBy>
  <cp:revision>70</cp:revision>
  <dcterms:created xsi:type="dcterms:W3CDTF">2021-07-19T03:09:34Z</dcterms:created>
  <dcterms:modified xsi:type="dcterms:W3CDTF">2025-09-15T01:32:47Z</dcterms:modified>
</cp:coreProperties>
</file>